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2" autoAdjust="0"/>
    <p:restoredTop sz="93805" autoAdjust="0"/>
  </p:normalViewPr>
  <p:slideViewPr>
    <p:cSldViewPr snapToGrid="0">
      <p:cViewPr varScale="1">
        <p:scale>
          <a:sx n="104" d="100"/>
          <a:sy n="104" d="100"/>
        </p:scale>
        <p:origin x="8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23.90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55,'154'2,"165"-4,-287-2,0-1,35-11,-33 7,48-5,222 7,-196 9,-62 0,51 9,24 1,-25-8,1-4,137-19,-173 12,111 3,-171 4,27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0.93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28,'0'-5,"4"-1,7 1,5 0,10 2,8 1,4 1,0 0,2 1,-2 0,-1 1,0-1,0 0,2 5,3 5,-1 6,-7 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4.87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1,'46'2,"-1"2,67 16,-63-10,88 7,126-17,-122-1,-74-4,-37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37.11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0 109,'111'1,"-30"1,1-3,115-16,159-24,-244 30,64-2,-162 13,84 0,114-16,-112 7,167 6,-145 4,-86-1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0.933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4.33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1 134,'0'-2,"0"-1,1 1,-1-1,1 1,0-1,0 1,0 0,0-1,0 1,1 0,-1 0,1 0,-1 0,1 0,0 0,0 0,0 0,0 1,0-1,0 1,3-2,3-2,1 1,0 0,-1 0,14-3,29-5,1 3,0 2,0 2,62 3,-23 0,45-10,26-1,-92 12,141 4,-194-1,0 1,0 1,28 10,27 6,-8-12,1-4,109-5,-55-2,-36 2,99 3,-171 0,-1 0,1 1,-1 0,0 0,11 6,16 5,-10-5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6.59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84,'32'-1,"1"0,0-3,-1 0,45-13,3 0,0 3,95-3,-159 16,58-5,0 4,1 3,127 18,-171-12,46 17,-55-16,-1-1,1-1,0-1,0-1,26 1,163-7,76 2,-262 4,1 0,40 13,-38-9,54 8,14-3,50 4,-112-17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39.35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3,'131'-2,"142"4,-153 18,-94-16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4.51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1,'0'4,"4"2,7 0,5-1,9-2,9-1,9-1,0-1,-2 0,-3 0,-4 0,-4 0,3-1,5 1,-5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1:46.37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1,'0'4,"5"2,5 0,6-1,5-2,3-1,7-1,7-1,1 0,-1 0,-3 0,-2 0,-4-1,4 1,-4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6.47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53,'127'1,"141"-3,-245 0,-1-2,0 0,37-12,29-6,-64 18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30T15:43:27.75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0,'9'5,"11"1,17-1,2 4,3 0,3 4,3-1,-1-3,-1 3,-3-2,-5-2,1-3,-2-2,1 4,4-1,-6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0.png"/><Relationship Id="rId13" Type="http://schemas.openxmlformats.org/officeDocument/2006/relationships/customXml" Target="../ink/ink5.xml"/><Relationship Id="rId18" Type="http://schemas.openxmlformats.org/officeDocument/2006/relationships/image" Target="../media/image35.png"/><Relationship Id="rId26" Type="http://schemas.openxmlformats.org/officeDocument/2006/relationships/customXml" Target="../ink/ink10.xml"/><Relationship Id="rId3" Type="http://schemas.openxmlformats.org/officeDocument/2006/relationships/image" Target="../media/image30.png"/><Relationship Id="rId21" Type="http://schemas.openxmlformats.org/officeDocument/2006/relationships/image" Target="../media/image38.jpg"/><Relationship Id="rId7" Type="http://schemas.openxmlformats.org/officeDocument/2006/relationships/customXml" Target="../ink/ink2.xml"/><Relationship Id="rId12" Type="http://schemas.openxmlformats.org/officeDocument/2006/relationships/image" Target="../media/image32.png"/><Relationship Id="rId17" Type="http://schemas.openxmlformats.org/officeDocument/2006/relationships/customXml" Target="../ink/ink7.xml"/><Relationship Id="rId25" Type="http://schemas.openxmlformats.org/officeDocument/2006/relationships/image" Target="../media/image40.png"/><Relationship Id="rId2" Type="http://schemas.openxmlformats.org/officeDocument/2006/relationships/image" Target="../media/image29.png"/><Relationship Id="rId16" Type="http://schemas.openxmlformats.org/officeDocument/2006/relationships/image" Target="../media/image34.png"/><Relationship Id="rId20" Type="http://schemas.openxmlformats.org/officeDocument/2006/relationships/image" Target="../media/image37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0.png"/><Relationship Id="rId11" Type="http://schemas.openxmlformats.org/officeDocument/2006/relationships/customXml" Target="../ink/ink4.xml"/><Relationship Id="rId24" Type="http://schemas.openxmlformats.org/officeDocument/2006/relationships/customXml" Target="../ink/ink9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image" Target="../media/image39.png"/><Relationship Id="rId28" Type="http://schemas.openxmlformats.org/officeDocument/2006/relationships/customXml" Target="../ink/ink11.xml"/><Relationship Id="rId10" Type="http://schemas.openxmlformats.org/officeDocument/2006/relationships/image" Target="../media/image310.png"/><Relationship Id="rId19" Type="http://schemas.openxmlformats.org/officeDocument/2006/relationships/image" Target="../media/image36.png"/><Relationship Id="rId31" Type="http://schemas.openxmlformats.org/officeDocument/2006/relationships/image" Target="../media/image43.png"/><Relationship Id="rId4" Type="http://schemas.openxmlformats.org/officeDocument/2006/relationships/image" Target="../media/image31.png"/><Relationship Id="rId9" Type="http://schemas.openxmlformats.org/officeDocument/2006/relationships/customXml" Target="../ink/ink3.xml"/><Relationship Id="rId14" Type="http://schemas.openxmlformats.org/officeDocument/2006/relationships/image" Target="../media/image33.png"/><Relationship Id="rId22" Type="http://schemas.openxmlformats.org/officeDocument/2006/relationships/customXml" Target="../ink/ink8.xml"/><Relationship Id="rId27" Type="http://schemas.openxmlformats.org/officeDocument/2006/relationships/image" Target="../media/image41.png"/><Relationship Id="rId30" Type="http://schemas.openxmlformats.org/officeDocument/2006/relationships/customXml" Target="../ink/ink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87AAEA1-BA87-9249-DF32-6E7E63E3A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ABB4C-D48E-4727-5BFD-BB83B528B9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93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5495B8-32CC-E865-9D37-AF4E47BE1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ru-BY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22A878E-0F10-9964-7625-6A017F833BA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>
            <a:extLst>
              <a:ext uri="{FF2B5EF4-FFF2-40B4-BE49-F238E27FC236}">
                <a16:creationId xmlns:a16="http://schemas.microsoft.com/office/drawing/2014/main" id="{3011E788-3F1D-CA76-C9F7-4106FB171C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  <p:extLst>
      <p:ext uri="{BB962C8B-B14F-4D97-AF65-F5344CB8AC3E}">
        <p14:creationId xmlns:p14="http://schemas.microsoft.com/office/powerpoint/2010/main" val="133179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678170-A8D0-BC47-4D00-D495A55D4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E3C9D17-1B5D-C807-12B8-CCFC79431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4DD181F-096A-652A-B16C-BEB333715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0591281-710E-D95F-048D-F9E4A55914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60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11FE23-7BC8-0606-C01A-1233060AAF05}"/>
              </a:ext>
            </a:extLst>
          </p:cNvPr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E5C382-33C8-B4F3-41F9-EB5129857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84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AA7C91B-2ECF-0157-078D-4A64FB00C5FC}"/>
              </a:ext>
            </a:extLst>
          </p:cNvPr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80CC788-ABAB-4FDE-AE48-562E48818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F27D238-4131-4DBE-09F0-9993A2870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37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28D7CBA-B192-BE89-9CD1-086A1DC303FF}"/>
              </a:ext>
            </a:extLst>
          </p:cNvPr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ru-BY" sz="23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966EA1-E73C-5BBC-44F3-064839E89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374D5-EAC0-7037-7CEE-F4A4359151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30194E7-AD5A-F609-720B-F397ACE97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FE1702-81A7-3BC5-DD0A-18300CF1D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9315B3-C323-B81E-E395-C0AF16802BAF}"/>
              </a:ext>
            </a:extLst>
          </p:cNvPr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91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34EC13-2E64-7317-53BE-353AA2A47662}"/>
              </a:ext>
            </a:extLst>
          </p:cNvPr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</a:p>
        </p:txBody>
      </p:sp>
    </p:spTree>
    <p:extLst>
      <p:ext uri="{BB962C8B-B14F-4D97-AF65-F5344CB8AC3E}">
        <p14:creationId xmlns:p14="http://schemas.microsoft.com/office/powerpoint/2010/main" val="91736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5357434-1372-6FAD-F234-207D72AD3DA2}"/>
              </a:ext>
            </a:extLst>
          </p:cNvPr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0A982E-520C-A0D9-AC75-6EB95F6E9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3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D2AD17-3BA3-94A0-E48C-15DBF440D0A6}"/>
              </a:ext>
            </a:extLst>
          </p:cNvPr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ru-BY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EA03A68-087F-DB6B-EB90-D5882C18BE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F84231-0139-E794-FFF3-1531D2566C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801474-AF1F-583F-59AA-00CB36FE3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74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0AFD73C9-C2EF-A2B0-51DC-E70008C670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C6A8AC5-7D50-8D38-1923-E4CF3FA17B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69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420E28-C4ED-C52E-CD1D-9E2BC6582592}"/>
              </a:ext>
            </a:extLst>
          </p:cNvPr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  <p:extLst>
      <p:ext uri="{BB962C8B-B14F-4D97-AF65-F5344CB8AC3E}">
        <p14:creationId xmlns:p14="http://schemas.microsoft.com/office/powerpoint/2010/main" val="35373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949864B-3370-1E3A-9AB2-3C7AEDA04743}"/>
              </a:ext>
            </a:extLst>
          </p:cNvPr>
          <p:cNvSpPr txBox="1"/>
          <p:nvPr/>
        </p:nvSpPr>
        <p:spPr>
          <a:xfrm>
            <a:off x="1076325" y="286435"/>
            <a:ext cx="8067675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Переписки белорусских неонацистов из группировки «Карательный батальон», чья деятельность была вскрыта в 2024 году.</a:t>
            </a:r>
            <a:endParaRPr lang="ru-BY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11EABE-B499-633F-77B4-34BCF11737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02" y="1532930"/>
            <a:ext cx="3286584" cy="389626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FB57087-584E-3CAC-D24D-98BDA6AF89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305" y="5566722"/>
            <a:ext cx="3191320" cy="110505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158D504-120C-B6A2-4F03-56C1DC24AD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218929"/>
            <a:ext cx="3343742" cy="388674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14:cNvPr>
              <p14:cNvContentPartPr/>
              <p14:nvPr/>
            </p14:nvContentPartPr>
            <p14:xfrm>
              <a:off x="628305" y="2094825"/>
              <a:ext cx="750960" cy="20880"/>
            </p14:xfrm>
          </p:contentPart>
        </mc:Choice>
        <mc:Fallback xmlns="">
          <p:pic>
            <p:nvPicPr>
              <p:cNvPr id="22" name="Рукописный ввод 21">
                <a:extLst>
                  <a:ext uri="{FF2B5EF4-FFF2-40B4-BE49-F238E27FC236}">
                    <a16:creationId xmlns:a16="http://schemas.microsoft.com/office/drawing/2014/main" id="{FEF46A52-98FA-3790-CE5A-A2437188FE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4665" y="1986825"/>
                <a:ext cx="85860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14:cNvPr>
              <p14:cNvContentPartPr/>
              <p14:nvPr/>
            </p14:nvContentPartPr>
            <p14:xfrm>
              <a:off x="-1248015" y="2828865"/>
              <a:ext cx="360" cy="360"/>
            </p14:xfrm>
          </p:contentPart>
        </mc:Choice>
        <mc:Fallback xmlns="">
          <p:pic>
            <p:nvPicPr>
              <p:cNvPr id="23" name="Рукописный ввод 22">
                <a:extLst>
                  <a:ext uri="{FF2B5EF4-FFF2-40B4-BE49-F238E27FC236}">
                    <a16:creationId xmlns:a16="http://schemas.microsoft.com/office/drawing/2014/main" id="{EA29660D-C51C-FDE3-3DAA-D4ADE6BDC9D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1302015" y="2720865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14:cNvPr>
              <p14:cNvContentPartPr/>
              <p14:nvPr/>
            </p14:nvContentPartPr>
            <p14:xfrm>
              <a:off x="618945" y="2132985"/>
              <a:ext cx="746280" cy="48600"/>
            </p14:xfrm>
          </p:contentPart>
        </mc:Choice>
        <mc:Fallback xmlns="">
          <p:pic>
            <p:nvPicPr>
              <p:cNvPr id="24" name="Рукописный ввод 23">
                <a:extLst>
                  <a:ext uri="{FF2B5EF4-FFF2-40B4-BE49-F238E27FC236}">
                    <a16:creationId xmlns:a16="http://schemas.microsoft.com/office/drawing/2014/main" id="{B7E4D733-A7E5-D407-960F-FA7E69ED91A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5305" y="2024985"/>
                <a:ext cx="8539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14:cNvPr>
              <p14:cNvContentPartPr/>
              <p14:nvPr/>
            </p14:nvContentPartPr>
            <p14:xfrm>
              <a:off x="590145" y="2094105"/>
              <a:ext cx="810000" cy="59040"/>
            </p14:xfrm>
          </p:contentPart>
        </mc:Choice>
        <mc:Fallback xmlns="">
          <p:pic>
            <p:nvPicPr>
              <p:cNvPr id="25" name="Рукописный ввод 24">
                <a:extLst>
                  <a:ext uri="{FF2B5EF4-FFF2-40B4-BE49-F238E27FC236}">
                    <a16:creationId xmlns:a16="http://schemas.microsoft.com/office/drawing/2014/main" id="{080D7421-7B79-4F32-47E2-36B470D4A2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36505" y="1986105"/>
                <a:ext cx="91764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14:cNvPr>
              <p14:cNvContentPartPr/>
              <p14:nvPr/>
            </p14:nvContentPartPr>
            <p14:xfrm>
              <a:off x="1876425" y="2580465"/>
              <a:ext cx="198360" cy="9720"/>
            </p14:xfrm>
          </p:contentPart>
        </mc:Choice>
        <mc:Fallback xmlns="">
          <p:pic>
            <p:nvPicPr>
              <p:cNvPr id="26" name="Рукописный ввод 25">
                <a:extLst>
                  <a:ext uri="{FF2B5EF4-FFF2-40B4-BE49-F238E27FC236}">
                    <a16:creationId xmlns:a16="http://schemas.microsoft.com/office/drawing/2014/main" id="{32046DE4-CB28-BB5B-40DF-124C19A4ED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22425" y="2472825"/>
                <a:ext cx="30600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14:cNvPr>
              <p14:cNvContentPartPr/>
              <p14:nvPr/>
            </p14:nvContentPartPr>
            <p14:xfrm>
              <a:off x="3524145" y="5009745"/>
              <a:ext cx="152640" cy="10080"/>
            </p14:xfrm>
          </p:contentPart>
        </mc:Choice>
        <mc:Fallback xmlns="">
          <p:pic>
            <p:nvPicPr>
              <p:cNvPr id="27" name="Рукописный ввод 26">
                <a:extLst>
                  <a:ext uri="{FF2B5EF4-FFF2-40B4-BE49-F238E27FC236}">
                    <a16:creationId xmlns:a16="http://schemas.microsoft.com/office/drawing/2014/main" id="{676E83B7-CC94-C910-B802-6BEB1028E55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470505" y="4902105"/>
                <a:ext cx="260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14:cNvPr>
              <p14:cNvContentPartPr/>
              <p14:nvPr/>
            </p14:nvContentPartPr>
            <p14:xfrm>
              <a:off x="3543225" y="3800145"/>
              <a:ext cx="137520" cy="10080"/>
            </p14:xfrm>
          </p:contentPart>
        </mc:Choice>
        <mc:Fallback xmlns="">
          <p:pic>
            <p:nvPicPr>
              <p:cNvPr id="28" name="Рукописный ввод 27">
                <a:extLst>
                  <a:ext uri="{FF2B5EF4-FFF2-40B4-BE49-F238E27FC236}">
                    <a16:creationId xmlns:a16="http://schemas.microsoft.com/office/drawing/2014/main" id="{3BCF8803-D477-D810-524E-2CA36FD4794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489225" y="3692505"/>
                <a:ext cx="245160" cy="225720"/>
              </a:xfrm>
              <a:prstGeom prst="rect">
                <a:avLst/>
              </a:prstGeom>
            </p:spPr>
          </p:pic>
        </mc:Fallback>
      </mc:AlternateContent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E43D17C5-EC73-16E7-AE21-E91005A6B34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267629" y="0"/>
            <a:ext cx="2800741" cy="195289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1242AEA-4B4A-8E6C-160B-C89B9946458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353370" y="1952898"/>
            <a:ext cx="2686425" cy="4210638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A5A26BE-2830-0EF3-790E-D80C50A52C39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13010" y="1532930"/>
            <a:ext cx="2361274" cy="41861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14:cNvPr>
              <p14:cNvContentPartPr/>
              <p14:nvPr/>
            </p14:nvContentPartPr>
            <p14:xfrm>
              <a:off x="3524145" y="5219625"/>
              <a:ext cx="228600" cy="19800"/>
            </p14:xfrm>
          </p:contentPart>
        </mc:Choice>
        <mc:Fallback xmlns="">
          <p:pic>
            <p:nvPicPr>
              <p:cNvPr id="37" name="Рукописный ввод 36">
                <a:extLst>
                  <a:ext uri="{FF2B5EF4-FFF2-40B4-BE49-F238E27FC236}">
                    <a16:creationId xmlns:a16="http://schemas.microsoft.com/office/drawing/2014/main" id="{E2631CDB-CBF1-B108-5BE7-C9DCF1816765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470505" y="5111625"/>
                <a:ext cx="3362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14:cNvPr>
              <p14:cNvContentPartPr/>
              <p14:nvPr/>
            </p14:nvContentPartPr>
            <p14:xfrm>
              <a:off x="3524145" y="3971865"/>
              <a:ext cx="218880" cy="45000"/>
            </p14:xfrm>
          </p:contentPart>
        </mc:Choice>
        <mc:Fallback xmlns="">
          <p:pic>
            <p:nvPicPr>
              <p:cNvPr id="38" name="Рукописный ввод 37">
                <a:extLst>
                  <a:ext uri="{FF2B5EF4-FFF2-40B4-BE49-F238E27FC236}">
                    <a16:creationId xmlns:a16="http://schemas.microsoft.com/office/drawing/2014/main" id="{C6397FCC-5A8C-AC02-F38D-44C193F0130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470505" y="3863865"/>
                <a:ext cx="326520" cy="26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14:cNvPr>
              <p14:cNvContentPartPr/>
              <p14:nvPr/>
            </p14:nvContentPartPr>
            <p14:xfrm>
              <a:off x="9505545" y="4076265"/>
              <a:ext cx="185040" cy="17640"/>
            </p14:xfrm>
          </p:contentPart>
        </mc:Choice>
        <mc:Fallback xmlns="">
          <p:pic>
            <p:nvPicPr>
              <p:cNvPr id="39" name="Рукописный ввод 38">
                <a:extLst>
                  <a:ext uri="{FF2B5EF4-FFF2-40B4-BE49-F238E27FC236}">
                    <a16:creationId xmlns:a16="http://schemas.microsoft.com/office/drawing/2014/main" id="{6F1D8253-CFF2-4FE2-D42D-11619AC2374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451905" y="3968265"/>
                <a:ext cx="29268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14:cNvPr>
              <p14:cNvContentPartPr/>
              <p14:nvPr/>
            </p14:nvContentPartPr>
            <p14:xfrm>
              <a:off x="1333185" y="5714985"/>
              <a:ext cx="320400" cy="19800"/>
            </p14:xfrm>
          </p:contentPart>
        </mc:Choice>
        <mc:Fallback xmlns="">
          <p:pic>
            <p:nvPicPr>
              <p:cNvPr id="40" name="Рукописный ввод 39">
                <a:extLst>
                  <a:ext uri="{FF2B5EF4-FFF2-40B4-BE49-F238E27FC236}">
                    <a16:creationId xmlns:a16="http://schemas.microsoft.com/office/drawing/2014/main" id="{2ECC472C-DA41-4F44-B443-DADEF631D932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279185" y="5607345"/>
                <a:ext cx="4280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14:cNvPr>
              <p14:cNvContentPartPr/>
              <p14:nvPr/>
            </p14:nvContentPartPr>
            <p14:xfrm>
              <a:off x="1295385" y="5875905"/>
              <a:ext cx="707400" cy="40320"/>
            </p14:xfrm>
          </p:contentPart>
        </mc:Choice>
        <mc:Fallback xmlns="">
          <p:pic>
            <p:nvPicPr>
              <p:cNvPr id="41" name="Рукописный ввод 40">
                <a:extLst>
                  <a:ext uri="{FF2B5EF4-FFF2-40B4-BE49-F238E27FC236}">
                    <a16:creationId xmlns:a16="http://schemas.microsoft.com/office/drawing/2014/main" id="{8F4628C4-0856-2C19-D814-7B33C95F398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241385" y="5768265"/>
                <a:ext cx="815040" cy="25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511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58366E-02C9-B5FB-F84E-BD95C6B51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A83A4CF-C043-BF5D-C070-238BD37D82C5}"/>
              </a:ext>
            </a:extLst>
          </p:cNvPr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BY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F9FDD-73D8-8748-4FA0-FF86431E0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ru-BY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349ED4-F6DE-CA16-9E59-0C4FAD7E9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ru-BY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BY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FD58607-70F2-5142-B239-E5E922D885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  <p:extLst>
      <p:ext uri="{BB962C8B-B14F-4D97-AF65-F5344CB8AC3E}">
        <p14:creationId xmlns:p14="http://schemas.microsoft.com/office/powerpoint/2010/main" val="14937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6F1D0-48A7-5307-B7F1-BAA2252DA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ru-BY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43AE13-3364-E1C5-1CFF-B9CCFB8192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  <p:extLst>
      <p:ext uri="{BB962C8B-B14F-4D97-AF65-F5344CB8AC3E}">
        <p14:creationId xmlns:p14="http://schemas.microsoft.com/office/powerpoint/2010/main" val="24803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492DD3-7FB4-7150-E3AD-F1050FE08A27}"/>
              </a:ext>
            </a:extLst>
          </p:cNvPr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BY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805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D480F-7A9E-E80B-4B82-AF4BCCBCC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ru-BY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8AA725-BE35-F507-BC70-BA049EE0F8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7B60BAD-FAED-1F63-3120-784676334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BF5F51-F7B4-76B5-85F7-605F3F6E1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141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E3C16-6434-7D69-06F9-8CF9C696B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ru-BY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B3A98C7-2B15-A980-3C0B-D47A4385D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  <p:extLst>
      <p:ext uri="{BB962C8B-B14F-4D97-AF65-F5344CB8AC3E}">
        <p14:creationId xmlns:p14="http://schemas.microsoft.com/office/powerpoint/2010/main" val="3851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E771D57-7ECC-A48E-4866-133270EA7484}"/>
              </a:ext>
            </a:extLst>
          </p:cNvPr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ru-BY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8CEB88-4A9C-BCB4-D93E-218914E89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51DF758-6678-DACD-67CC-B3F9E2A02F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1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extLst>
              <a:ext uri="{FF2B5EF4-FFF2-40B4-BE49-F238E27FC236}">
                <a16:creationId xmlns:a16="http://schemas.microsoft.com/office/drawing/2014/main" id="{D95E59D6-2A69-DB1F-8BF9-EBA33B627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6FD6DA4C-E6AB-E4B1-EE72-1B72C03917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ru-BY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79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388</TotalTime>
  <Words>1310</Words>
  <Application>Microsoft Office PowerPoint</Application>
  <PresentationFormat>Широкоэкранный</PresentationFormat>
  <Paragraphs>43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Сетка</vt:lpstr>
      <vt:lpstr>Признаки вовлечения молодежи в деструктивную деятельность праворадикальных группировок </vt:lpstr>
      <vt:lpstr>Презентация PowerPoint</vt:lpstr>
      <vt:lpstr>Социальный портрет</vt:lpstr>
      <vt:lpstr> 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Презентация PowerPoint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Презентация PowerPoint</vt:lpstr>
      <vt:lpstr>Презентация PowerPoint</vt:lpstr>
      <vt:lpstr> Практикуют написание стихов и сочинений, пропагандирующих массовые убийства, отражающие социальное неравенство в обществе.  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вовлечения молодежи в деструктивную деятельность праворадикальных группировок </dc:title>
  <dc:creator>Admin</dc:creator>
  <cp:lastModifiedBy>user</cp:lastModifiedBy>
  <cp:revision>22</cp:revision>
  <cp:lastPrinted>2024-09-11T06:19:16Z</cp:lastPrinted>
  <dcterms:created xsi:type="dcterms:W3CDTF">2024-08-30T07:54:52Z</dcterms:created>
  <dcterms:modified xsi:type="dcterms:W3CDTF">2025-08-27T11:13:06Z</dcterms:modified>
</cp:coreProperties>
</file>